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368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67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662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461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131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581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683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18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04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37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76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70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04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046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00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2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71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37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FE1F3-073D-4C7E-A722-1FD0B8D51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Children’s</a:t>
            </a:r>
            <a:r>
              <a:rPr lang="pt-BR" dirty="0"/>
              <a:t> game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631498-078D-45A4-9464-582123623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The Game</a:t>
            </a:r>
          </a:p>
          <a:p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3531FC5-09AA-4B64-9F33-EF2F3DFF886C}"/>
              </a:ext>
            </a:extLst>
          </p:cNvPr>
          <p:cNvSpPr txBox="1">
            <a:spLocks/>
          </p:cNvSpPr>
          <p:nvPr/>
        </p:nvSpPr>
        <p:spPr>
          <a:xfrm>
            <a:off x="114323" y="5452533"/>
            <a:ext cx="3477015" cy="1405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FELIPE VILELLA</a:t>
            </a:r>
          </a:p>
          <a:p>
            <a:pPr algn="l"/>
            <a:r>
              <a:rPr lang="pt-BR" dirty="0"/>
              <a:t>PAULA DO CARMO</a:t>
            </a:r>
          </a:p>
          <a:p>
            <a:pPr algn="l"/>
            <a:r>
              <a:rPr lang="pt-BR" dirty="0"/>
              <a:t>LETÍCIA ROSA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403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843BFE0-C5C6-4405-9F6A-6DBF8B8A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jogo		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AF7AA24-9E00-427F-B70B-63B75F36E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Características importantes </a:t>
            </a:r>
          </a:p>
        </p:txBody>
      </p:sp>
    </p:spTree>
    <p:extLst>
      <p:ext uri="{BB962C8B-B14F-4D97-AF65-F5344CB8AC3E}">
        <p14:creationId xmlns:p14="http://schemas.microsoft.com/office/powerpoint/2010/main" val="88091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8B80F0C-51A1-4C9E-8EC1-2A43D88F97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Publico alvo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9FCAF296-EC57-4636-9796-9B8CD14D8D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Características dos usuários</a:t>
            </a:r>
          </a:p>
        </p:txBody>
      </p:sp>
    </p:spTree>
    <p:extLst>
      <p:ext uri="{BB962C8B-B14F-4D97-AF65-F5344CB8AC3E}">
        <p14:creationId xmlns:p14="http://schemas.microsoft.com/office/powerpoint/2010/main" val="3622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33F2B0E-BACD-47D6-91D0-44A5AC9C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785" y="34971"/>
            <a:ext cx="3909185" cy="1371600"/>
          </a:xfrm>
        </p:spPr>
        <p:txBody>
          <a:bodyPr/>
          <a:lstStyle/>
          <a:p>
            <a:r>
              <a:rPr lang="pt-BR" dirty="0"/>
              <a:t>Vídeo(protótipo de papel)</a:t>
            </a:r>
          </a:p>
        </p:txBody>
      </p:sp>
      <p:pic>
        <p:nvPicPr>
          <p:cNvPr id="7" name="Untitled">
            <a:hlinkClick r:id="" action="ppaction://media"/>
            <a:extLst>
              <a:ext uri="{FF2B5EF4-FFF2-40B4-BE49-F238E27FC236}">
                <a16:creationId xmlns:a16="http://schemas.microsoft.com/office/drawing/2014/main" id="{C86313AA-3B1E-4DCC-8EF3-A6EFBC6FA8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3253" y="1723887"/>
            <a:ext cx="7845493" cy="4413342"/>
          </a:xfrm>
        </p:spPr>
      </p:pic>
    </p:spTree>
    <p:extLst>
      <p:ext uri="{BB962C8B-B14F-4D97-AF65-F5344CB8AC3E}">
        <p14:creationId xmlns:p14="http://schemas.microsoft.com/office/powerpoint/2010/main" val="54145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TM03457452[[fn=Celeste]]</Template>
  <TotalTime>57</TotalTime>
  <Words>27</Words>
  <Application>Microsoft Office PowerPoint</Application>
  <PresentationFormat>Widescreen</PresentationFormat>
  <Paragraphs>10</Paragraphs>
  <Slides>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Celestial</vt:lpstr>
      <vt:lpstr>Children’s game</vt:lpstr>
      <vt:lpstr>Sobre o jogo  </vt:lpstr>
      <vt:lpstr>Publico alvo</vt:lpstr>
      <vt:lpstr>Vídeo(protótipo de papel)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Children’s game</dc:title>
  <dc:creator>Felipe</dc:creator>
  <cp:lastModifiedBy>Felipe</cp:lastModifiedBy>
  <cp:revision>5</cp:revision>
  <dcterms:created xsi:type="dcterms:W3CDTF">2018-03-31T01:53:07Z</dcterms:created>
  <dcterms:modified xsi:type="dcterms:W3CDTF">2018-04-01T10:22:43Z</dcterms:modified>
</cp:coreProperties>
</file>